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08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  <p:sldId id="297" r:id="rId20"/>
    <p:sldId id="299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10" r:id="rId50"/>
    <p:sldId id="311" r:id="rId51"/>
    <p:sldId id="312" r:id="rId52"/>
  </p:sldIdLst>
  <p:sldSz cx="12192000" cy="6858000"/>
  <p:notesSz cx="6858000" cy="9144000"/>
  <p:photoAlbum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10FE012-817E-46FD-8E3F-45AD99A0B4CC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A9B80FA-9C24-4ABD-B09A-D069AB0B1A46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819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B80FA-9C24-4ABD-B09A-D069AB0B1A46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E6C4-0DF2-4309-9DB3-D66CCBE53A95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7E36-F1D7-4050-A9EF-16132178F1A3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680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E6C4-0DF2-4309-9DB3-D66CCBE53A95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7E36-F1D7-4050-A9EF-16132178F1A3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487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E6C4-0DF2-4309-9DB3-D66CCBE53A95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7E36-F1D7-4050-A9EF-16132178F1A3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552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E6C4-0DF2-4309-9DB3-D66CCBE53A95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7E36-F1D7-4050-A9EF-16132178F1A3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74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E6C4-0DF2-4309-9DB3-D66CCBE53A95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7E36-F1D7-4050-A9EF-16132178F1A3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537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E6C4-0DF2-4309-9DB3-D66CCBE53A95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7E36-F1D7-4050-A9EF-16132178F1A3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387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E6C4-0DF2-4309-9DB3-D66CCBE53A95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7E36-F1D7-4050-A9EF-16132178F1A3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9254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E6C4-0DF2-4309-9DB3-D66CCBE53A95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7E36-F1D7-4050-A9EF-16132178F1A3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51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E6C4-0DF2-4309-9DB3-D66CCBE53A95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7E36-F1D7-4050-A9EF-16132178F1A3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665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E6C4-0DF2-4309-9DB3-D66CCBE53A95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7E36-F1D7-4050-A9EF-16132178F1A3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623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E6C4-0DF2-4309-9DB3-D66CCBE53A95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27E36-F1D7-4050-A9EF-16132178F1A3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002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AE6C4-0DF2-4309-9DB3-D66CCBE53A95}" type="datetimeFigureOut">
              <a:rPr lang="ar-SA" smtClean="0"/>
              <a:t>18/06/1444</a:t>
            </a:fld>
            <a:endParaRPr lang="ar-S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27E36-F1D7-4050-A9EF-16132178F1A3}" type="slidenum">
              <a:rPr lang="ar-SA" smtClean="0"/>
              <a:t>‹N°›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479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7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463635" y="0"/>
            <a:ext cx="5971309" cy="6511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أكاديمية الندوة  ل</a:t>
            </a:r>
            <a:r>
              <a:rPr lang="ar-SA" sz="2400" dirty="0" smtClean="0"/>
              <a:t>لقرآن الكريم</a:t>
            </a:r>
          </a:p>
          <a:p>
            <a:pPr algn="ctr"/>
            <a:r>
              <a:rPr lang="ar-SA" sz="2400" dirty="0" smtClean="0"/>
              <a:t>مكتب</a:t>
            </a:r>
            <a:r>
              <a:rPr lang="ar-SA" sz="2400" dirty="0"/>
              <a:t> </a:t>
            </a:r>
            <a:r>
              <a:rPr lang="ar-SA" sz="2400" dirty="0" smtClean="0"/>
              <a:t>السنغال</a:t>
            </a:r>
            <a:endParaRPr lang="ar-SA" sz="24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" y="0"/>
            <a:ext cx="3435928" cy="13577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5" y="2"/>
            <a:ext cx="2757055" cy="1357744"/>
          </a:xfrm>
          <a:prstGeom prst="rect">
            <a:avLst/>
          </a:prstGeom>
        </p:spPr>
      </p:pic>
      <p:sp>
        <p:nvSpPr>
          <p:cNvPr id="6" name="Rectangle à coins arrondis 5"/>
          <p:cNvSpPr/>
          <p:nvPr/>
        </p:nvSpPr>
        <p:spPr>
          <a:xfrm>
            <a:off x="4876800" y="706583"/>
            <a:ext cx="3131127" cy="6511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تقرير عام  2022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1184" y="41565"/>
            <a:ext cx="1399307" cy="133003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8797" y="41563"/>
            <a:ext cx="1413165" cy="133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4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0"/>
            <a:ext cx="12095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6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8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8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1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920836" y="0"/>
            <a:ext cx="4364182" cy="6511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حلقات القرآن الكريم للإناث</a:t>
            </a:r>
          </a:p>
        </p:txBody>
      </p:sp>
    </p:spTree>
    <p:extLst>
      <p:ext uri="{BB962C8B-B14F-4D97-AF65-F5344CB8AC3E}">
        <p14:creationId xmlns:p14="http://schemas.microsoft.com/office/powerpoint/2010/main" val="17639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2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3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1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0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2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5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3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3920836" y="0"/>
            <a:ext cx="4364182" cy="6511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حلقة القرآن الكريم للذكور</a:t>
            </a:r>
          </a:p>
        </p:txBody>
      </p:sp>
    </p:spTree>
    <p:extLst>
      <p:ext uri="{BB962C8B-B14F-4D97-AF65-F5344CB8AC3E}">
        <p14:creationId xmlns:p14="http://schemas.microsoft.com/office/powerpoint/2010/main" val="11688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8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7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5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6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1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6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8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9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0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2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4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5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6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3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6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12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10.1.10.17\socialaffairs\salem\غلا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981" y="0"/>
            <a:ext cx="12288982" cy="6858000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2382981"/>
            <a:ext cx="2632364" cy="141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4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3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WhatsApp Image 2022-10-19 at 11.47.14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18</Words>
  <Application>Microsoft Office PowerPoint</Application>
  <PresentationFormat>Grand écran</PresentationFormat>
  <Paragraphs>6</Paragraphs>
  <Slides>51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6</cp:revision>
  <dcterms:created xsi:type="dcterms:W3CDTF">2023-01-10T14:02:04Z</dcterms:created>
  <dcterms:modified xsi:type="dcterms:W3CDTF">2023-01-10T14:33:28Z</dcterms:modified>
</cp:coreProperties>
</file>